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8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9F4F-69BA-8CB2-A565-EEC41465E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BE10B-EEA8-C272-35C5-87441E97A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3FB6E-AB4C-9249-2F8E-A77C8F48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AB5E4-E7EC-FE7E-AB9F-14B74E0A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2235-6AF6-E558-B950-BB24875B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732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E128-30A2-6CB2-4D8A-16C1CC27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08446-8357-E34B-788E-053314292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2AF23-A57D-172D-C231-7EC7C9FD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2833E-D71C-6C15-71CD-823AD1C7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0290F-4C63-DBA7-26CA-358255B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7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ABE99-E3FA-A3EA-631A-39F7BA3F6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71577-66EC-8DED-EAA4-02F9B2EDD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10F6-05BD-664F-1408-5D6AAD7D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3A888-1804-9186-49CC-8EEDE620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AF81-4FB1-788D-51E9-61C2A552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9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2C01-BAC2-9EC4-6DFE-39846CAA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929A-669E-B9B2-BFA9-13112338E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2439-7560-008E-7CE2-94F5FCBD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650C8-3ACE-0DE3-7911-8DCC7A80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DC656-4F58-F6DD-2305-67F0D1FF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50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3A5F-A7BB-C781-A717-C88A9C43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D73DF-68F5-3EDC-7C51-FC24EB92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ADE64-2F5E-9B5A-A55D-B968FA3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9FE3-922F-DDE4-6513-79844472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498CF-E025-8338-DD52-DF2B7954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01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F5F-E465-A328-9C81-BF0B3E8A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53F6-971C-3606-99D7-006BB27B8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C045C-F5B1-E62A-76EC-CFF2B71CC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6BF88-AD59-8953-2166-64A79C4B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86AAB-D272-AF62-C273-C7114EEB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E0B9-5D70-D526-DDE1-57AFF17A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33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E3D8-E1D4-48D6-ED00-EF71C324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80C6-19AB-FF4F-4CA4-D2CB6380F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5D2C2-E7E9-369F-916D-7053CE680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8D0B2-3F2B-B8D6-D94C-EE467B42F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7E6F4-AD20-8095-7003-FF52BF24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23AE8-5994-DD4F-4B25-330B769A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390E8-E7DA-EDA4-C4BB-1B68110A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BEECB-9D80-01D9-5D94-ADB41949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94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E1DA-694C-A0A2-266F-8679EEDF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F5F1A-C903-74AE-2E6F-02B17320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C9009-735B-FF11-F2B9-53E95EA1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B0BB7-C58B-1BB0-32BF-D820A90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3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44-0F83-4661-7AA5-78EA23AD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A16B9-B1C1-F8A1-9BC2-52260566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74D-8E73-F192-AE8D-C3048952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0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CCA5-36FF-8691-B711-BA107DE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9C1F-3B96-83C2-341D-BFB252F0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65E22-3AD2-0677-6265-C7979E70F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1F7D4-D4C7-8F4D-43CD-F0FBB17A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00212-1361-2813-947C-CF36AD675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5D354-258B-12D8-B0FD-AE239B35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04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9118-5570-A537-0230-EEC767A9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073EF-1D2D-F2F3-22B8-D81D37A11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062F-069A-70E0-722D-355C2165A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3E95F-4291-9D13-65C8-1F47B69C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964E1-A328-AF6D-96C5-786E144A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D1F3A-5664-96CC-3122-06EEA5FC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8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24EB9-CDB1-2A00-6F94-09AA9272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1AB16-C79F-3EB4-13DB-F341229D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4CD39-ED7D-8897-018C-EBF6FD60C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BF06-EFC4-4922-AE5A-49AEA23ED1B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DC2FA-1598-A8C9-CEB7-0061EA3DD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2A765-5E81-D08E-636A-FDF3CB347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3992-FF8D-4D0E-B3E9-E7F01BFCE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9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C6D19F-552E-5134-1899-1065BF35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7F1303-27DC-EEE5-413A-60C5192F5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303"/>
            <a:ext cx="9144000" cy="3234660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HOTEL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6B177-D791-A9C6-591A-137C289DC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JAVA</a:t>
            </a:r>
            <a: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FF218-DC23-07E4-C076-A5A3E9842057}"/>
              </a:ext>
            </a:extLst>
          </p:cNvPr>
          <p:cNvSpPr txBox="1"/>
          <p:nvPr/>
        </p:nvSpPr>
        <p:spPr>
          <a:xfrm>
            <a:off x="10176387" y="5735637"/>
            <a:ext cx="295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ADHARSH.S</a:t>
            </a:r>
          </a:p>
          <a:p>
            <a:r>
              <a:rPr lang="en-IN" dirty="0">
                <a:latin typeface="Algerian" panose="04020705040A02060702" pitchFamily="82" charset="0"/>
              </a:rPr>
              <a:t>231501006</a:t>
            </a:r>
          </a:p>
          <a:p>
            <a:r>
              <a:rPr lang="en-IN" dirty="0">
                <a:latin typeface="Algerian" panose="04020705040A02060702" pitchFamily="82" charset="0"/>
              </a:rPr>
              <a:t>AIML-A</a:t>
            </a:r>
          </a:p>
        </p:txBody>
      </p:sp>
    </p:spTree>
    <p:extLst>
      <p:ext uri="{BB962C8B-B14F-4D97-AF65-F5344CB8AC3E}">
        <p14:creationId xmlns:p14="http://schemas.microsoft.com/office/powerpoint/2010/main" val="342158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4E704-CE66-CE1D-C79A-6827539F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E15AD-E404-7D12-B7BB-594EE2315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3495" y="0"/>
            <a:ext cx="8927689" cy="6757501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CADAFB-B791-9847-2927-91FF72B1D2DA}"/>
              </a:ext>
            </a:extLst>
          </p:cNvPr>
          <p:cNvSpPr/>
          <p:nvPr/>
        </p:nvSpPr>
        <p:spPr>
          <a:xfrm>
            <a:off x="1553495" y="5943600"/>
            <a:ext cx="8927689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AB50-82B9-43DB-46B5-A2C5F55EE38C}"/>
              </a:ext>
            </a:extLst>
          </p:cNvPr>
          <p:cNvSpPr txBox="1"/>
          <p:nvPr/>
        </p:nvSpPr>
        <p:spPr>
          <a:xfrm>
            <a:off x="3844411" y="5884420"/>
            <a:ext cx="4345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096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AE337A-639C-4919-8787-24FF0580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372"/>
            <a:ext cx="12192000" cy="7138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5F48B7E-5BF3-89E0-8100-CAC0C1BBB06E}"/>
              </a:ext>
            </a:extLst>
          </p:cNvPr>
          <p:cNvSpPr/>
          <p:nvPr/>
        </p:nvSpPr>
        <p:spPr>
          <a:xfrm>
            <a:off x="8603226" y="2389239"/>
            <a:ext cx="3313471" cy="288598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B160E-0D7E-57E0-9E3A-C560F45F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              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B1E7B-0DA8-1F0E-7A3E-59B3B470B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3" y="1579819"/>
            <a:ext cx="8099420" cy="49130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82275-93A0-9EB8-583A-DBAA89901761}"/>
              </a:ext>
            </a:extLst>
          </p:cNvPr>
          <p:cNvSpPr txBox="1"/>
          <p:nvPr/>
        </p:nvSpPr>
        <p:spPr>
          <a:xfrm>
            <a:off x="8966592" y="2802670"/>
            <a:ext cx="2772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lgerian" panose="04020705040A02060702" pitchFamily="82" charset="0"/>
              </a:rPr>
              <a:t>THIS IS THE HOME OR ADMIN PAGE WHERE THE PERSON WHO HAVE REGISTERED AND LOGIN IN WOULD BE DISPLAYED</a:t>
            </a:r>
          </a:p>
        </p:txBody>
      </p:sp>
    </p:spTree>
    <p:extLst>
      <p:ext uri="{BB962C8B-B14F-4D97-AF65-F5344CB8AC3E}">
        <p14:creationId xmlns:p14="http://schemas.microsoft.com/office/powerpoint/2010/main" val="257609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2E290-79EE-4673-E930-20BA2CD4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07D38D-78D3-CD79-98ED-662A88D8FCF9}"/>
              </a:ext>
            </a:extLst>
          </p:cNvPr>
          <p:cNvSpPr/>
          <p:nvPr/>
        </p:nvSpPr>
        <p:spPr>
          <a:xfrm>
            <a:off x="5388077" y="5722375"/>
            <a:ext cx="5653547" cy="113562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9102B-2FC5-3C02-0534-32DE0DED0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1" y="429445"/>
            <a:ext cx="9390263" cy="51749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5B5BB-80CC-D556-10BE-17A7393FB01C}"/>
              </a:ext>
            </a:extLst>
          </p:cNvPr>
          <p:cNvSpPr txBox="1"/>
          <p:nvPr/>
        </p:nvSpPr>
        <p:spPr>
          <a:xfrm>
            <a:off x="6430297" y="5860026"/>
            <a:ext cx="3441290" cy="92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AT FIRST I AM GONNA LOGOUT SO THAT I CAN MOVE BACK TO LOGIN PAGE</a:t>
            </a:r>
          </a:p>
        </p:txBody>
      </p:sp>
    </p:spTree>
    <p:extLst>
      <p:ext uri="{BB962C8B-B14F-4D97-AF65-F5344CB8AC3E}">
        <p14:creationId xmlns:p14="http://schemas.microsoft.com/office/powerpoint/2010/main" val="121314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B482A-7A3C-B72B-BF8F-A1660EDFC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0CB72A7-A0E8-F3CD-F5B8-E4E1AD689490}"/>
              </a:ext>
            </a:extLst>
          </p:cNvPr>
          <p:cNvSpPr/>
          <p:nvPr/>
        </p:nvSpPr>
        <p:spPr>
          <a:xfrm>
            <a:off x="3785418" y="5771535"/>
            <a:ext cx="7433187" cy="8455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6491-0608-D02F-33FF-91D5E9A1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4" y="419611"/>
            <a:ext cx="9232744" cy="52516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4612D-4840-9D9F-3A4D-78DB0B267E19}"/>
              </a:ext>
            </a:extLst>
          </p:cNvPr>
          <p:cNvSpPr txBox="1"/>
          <p:nvPr/>
        </p:nvSpPr>
        <p:spPr>
          <a:xfrm>
            <a:off x="4689987" y="5899355"/>
            <a:ext cx="633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I WANT TO REGISTER USING A NEW ACCOUNT SO I AM GOING BACK TO SIGNUP PAGE</a:t>
            </a:r>
          </a:p>
        </p:txBody>
      </p:sp>
    </p:spTree>
    <p:extLst>
      <p:ext uri="{BB962C8B-B14F-4D97-AF65-F5344CB8AC3E}">
        <p14:creationId xmlns:p14="http://schemas.microsoft.com/office/powerpoint/2010/main" val="274220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2D414-0D5E-1966-19A2-0AF2544E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34513B-06E3-8358-8419-9D36B257C7A0}"/>
              </a:ext>
            </a:extLst>
          </p:cNvPr>
          <p:cNvSpPr/>
          <p:nvPr/>
        </p:nvSpPr>
        <p:spPr>
          <a:xfrm>
            <a:off x="6489291" y="412955"/>
            <a:ext cx="4562168" cy="155349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32914-7248-A9FE-7F84-0D353D14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1" y="291793"/>
            <a:ext cx="5965876" cy="5774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9F519-3A70-0530-D4AC-E966570B58FB}"/>
              </a:ext>
            </a:extLst>
          </p:cNvPr>
          <p:cNvSpPr txBox="1"/>
          <p:nvPr/>
        </p:nvSpPr>
        <p:spPr>
          <a:xfrm>
            <a:off x="7049730" y="624417"/>
            <a:ext cx="400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NOW I AM REGISTERING USING A NEW ACCOUNT AND ON CLICKING SIGNUP I HAVE REGISTERED SUCCESSFULLY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F6F76-BE11-3B84-A8C8-674790DBA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3" y="2729150"/>
            <a:ext cx="4306528" cy="40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050AA-FA1B-3167-E60C-095996E0F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1AB04E6-A248-3FB0-6148-DAAA36C1E880}"/>
              </a:ext>
            </a:extLst>
          </p:cNvPr>
          <p:cNvSpPr/>
          <p:nvPr/>
        </p:nvSpPr>
        <p:spPr>
          <a:xfrm>
            <a:off x="4532671" y="4923349"/>
            <a:ext cx="7256206" cy="8947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B64D2-EA30-B857-E3C3-1088234A8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9" y="193470"/>
            <a:ext cx="77245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42BE-4CB9-8897-1B96-1B1DAFEA8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06" y="254767"/>
            <a:ext cx="3237907" cy="2281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637EE-9F2B-84E8-C169-4AE354DC4FB0}"/>
              </a:ext>
            </a:extLst>
          </p:cNvPr>
          <p:cNvSpPr txBox="1"/>
          <p:nvPr/>
        </p:nvSpPr>
        <p:spPr>
          <a:xfrm>
            <a:off x="5456903" y="5083277"/>
            <a:ext cx="570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WHEN I TRY TO LOGIN IT HAS SUCCESSFULLY LOGGED IN THAT REACHES TO WHITE PAGE</a:t>
            </a:r>
          </a:p>
        </p:txBody>
      </p:sp>
    </p:spTree>
    <p:extLst>
      <p:ext uri="{BB962C8B-B14F-4D97-AF65-F5344CB8AC3E}">
        <p14:creationId xmlns:p14="http://schemas.microsoft.com/office/powerpoint/2010/main" val="292061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74B3B-6F34-079D-AF54-784E639A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3"/>
            <a:ext cx="12192000" cy="686229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5C9755E-A7EC-6838-53A9-A0594E42456C}"/>
              </a:ext>
            </a:extLst>
          </p:cNvPr>
          <p:cNvSpPr/>
          <p:nvPr/>
        </p:nvSpPr>
        <p:spPr>
          <a:xfrm>
            <a:off x="2192594" y="5732206"/>
            <a:ext cx="6853084" cy="58010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286C8-2CA0-85EB-830E-CD291C04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127820"/>
            <a:ext cx="11075591" cy="5161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A2B91-A709-5176-A15F-5B821B46C57F}"/>
              </a:ext>
            </a:extLst>
          </p:cNvPr>
          <p:cNvSpPr txBox="1"/>
          <p:nvPr/>
        </p:nvSpPr>
        <p:spPr>
          <a:xfrm>
            <a:off x="2379406" y="5810865"/>
            <a:ext cx="685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SUCCESSFULLY THE REGISTERED EMAIL HAS BEEN STORED </a:t>
            </a:r>
          </a:p>
        </p:txBody>
      </p:sp>
    </p:spTree>
    <p:extLst>
      <p:ext uri="{BB962C8B-B14F-4D97-AF65-F5344CB8AC3E}">
        <p14:creationId xmlns:p14="http://schemas.microsoft.com/office/powerpoint/2010/main" val="116226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C476D-96BE-C1AA-76FF-C640CCF2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6BA5973-F683-0BD2-98A1-3A70AEBB5BD6}"/>
              </a:ext>
            </a:extLst>
          </p:cNvPr>
          <p:cNvSpPr/>
          <p:nvPr/>
        </p:nvSpPr>
        <p:spPr>
          <a:xfrm>
            <a:off x="1386348" y="5515897"/>
            <a:ext cx="6823587" cy="5506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EFD72-3BAA-E0D6-E983-E7AF19F4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                      DATABASE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6FB29D-467A-DD9C-FC22-78C9EF8D8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8" y="1577662"/>
            <a:ext cx="10515600" cy="370267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21A1F2-10FE-55B9-9D38-A19D751FB162}"/>
              </a:ext>
            </a:extLst>
          </p:cNvPr>
          <p:cNvSpPr txBox="1"/>
          <p:nvPr/>
        </p:nvSpPr>
        <p:spPr>
          <a:xfrm>
            <a:off x="1720645" y="5614219"/>
            <a:ext cx="908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IT HAS BEEN SUCCESSFULLY STORED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407129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122B8-79FB-B05F-0D52-EEBB3A2A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47910-A8F0-C42E-A6B2-22CB89929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" y="1597460"/>
            <a:ext cx="10089116" cy="51671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91B535-44DD-A58A-3A1E-ACC3EB27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367" y="816076"/>
            <a:ext cx="3156155" cy="247772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  <a:latin typeface="Algerian" panose="04020705040A02060702" pitchFamily="82" charset="0"/>
              </a:rPr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B7466-3C7A-8054-8C3A-21E3C5C47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05" y="4436988"/>
            <a:ext cx="3646298" cy="232760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CA6A14E-21EE-2090-8D5A-8E861A307A2A}"/>
              </a:ext>
            </a:extLst>
          </p:cNvPr>
          <p:cNvSpPr/>
          <p:nvPr/>
        </p:nvSpPr>
        <p:spPr>
          <a:xfrm>
            <a:off x="1601437" y="0"/>
            <a:ext cx="9410692" cy="13418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1B2C4-7E6B-0CF0-FA5D-E1F5404D1E01}"/>
              </a:ext>
            </a:extLst>
          </p:cNvPr>
          <p:cNvSpPr txBox="1"/>
          <p:nvPr/>
        </p:nvSpPr>
        <p:spPr>
          <a:xfrm>
            <a:off x="2635046" y="250440"/>
            <a:ext cx="791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2060"/>
                </a:solidFill>
                <a:latin typeface="Algerian" panose="04020705040A02060702" pitchFamily="82" charset="0"/>
              </a:rPr>
              <a:t>IF WE WANT TO CHANGE THE STATUS OF USER WE CAN CHANGE IT IN THE HOME PAGE BY CLICKING THE USER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2060"/>
                </a:solidFill>
                <a:latin typeface="Algerian" panose="04020705040A02060702" pitchFamily="82" charset="0"/>
              </a:rPr>
              <a:t>ADDITIONALLY WE CAN ALSO SEARCH AN USER BY THEIR NAME OR EMAIL </a:t>
            </a:r>
          </a:p>
        </p:txBody>
      </p:sp>
    </p:spTree>
    <p:extLst>
      <p:ext uri="{BB962C8B-B14F-4D97-AF65-F5344CB8AC3E}">
        <p14:creationId xmlns:p14="http://schemas.microsoft.com/office/powerpoint/2010/main" val="392031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147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Office Theme</vt:lpstr>
      <vt:lpstr>HOTEL MANAGEMENT SYSTEM</vt:lpstr>
      <vt:lpstr>              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DATABASE </vt:lpstr>
      <vt:lpstr>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Adharsh Shankar</dc:creator>
  <cp:lastModifiedBy>Adharsh Shankar</cp:lastModifiedBy>
  <cp:revision>2</cp:revision>
  <dcterms:created xsi:type="dcterms:W3CDTF">2024-11-03T16:07:47Z</dcterms:created>
  <dcterms:modified xsi:type="dcterms:W3CDTF">2024-11-03T23:45:40Z</dcterms:modified>
</cp:coreProperties>
</file>